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8" autoAdjust="0"/>
  </p:normalViewPr>
  <p:slideViewPr>
    <p:cSldViewPr snapToGrid="0">
      <p:cViewPr varScale="1">
        <p:scale>
          <a:sx n="72" d="100"/>
          <a:sy n="72" d="100"/>
        </p:scale>
        <p:origin x="41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7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30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207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974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472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10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42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31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62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7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26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8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30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87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2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05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EA0F-3756-4C26-856A-E8081B7DF8A1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10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  <p:sldLayoutId id="21474840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3" y="595745"/>
            <a:ext cx="11002048" cy="155098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ООШ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п.Чири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-Юрт Шалинского муниципального района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3" y="1983346"/>
            <a:ext cx="10835794" cy="4528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0" indent="0" algn="ctr">
              <a:buNone/>
            </a:pP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sz="4400" dirty="0" smtClean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endParaRPr lang="ru-RU" sz="4400" dirty="0" smtClean="0"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п.Чири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endParaRPr lang="ru-RU" sz="2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г.</a:t>
            </a: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22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82193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ЧТО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«ПРОФЕССИОНАЛЬНЫЙ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ПЕДАГОГА»?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39244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документ, в котором учтены все требования к личности и профессиональной компетентности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преподавателей.</a:t>
            </a:r>
          </a:p>
        </p:txBody>
      </p:sp>
    </p:spTree>
    <p:extLst>
      <p:ext uri="{BB962C8B-B14F-4D97-AF65-F5344CB8AC3E}">
        <p14:creationId xmlns:p14="http://schemas.microsoft.com/office/powerpoint/2010/main" val="100377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73488"/>
            <a:ext cx="10553043" cy="148302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Зачем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нужны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20981"/>
            <a:ext cx="10877358" cy="5001492"/>
          </a:xfrm>
        </p:spPr>
        <p:txBody>
          <a:bodyPr>
            <a:normAutofit/>
          </a:bodyPr>
          <a:lstStyle/>
          <a:p>
            <a:pPr indent="450850" algn="just"/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</a:rPr>
              <a:t> педагогов профессионального образования имеют большое значение для современной образовательной сферы:</a:t>
            </a:r>
            <a:endParaRPr lang="ru-RU" sz="16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- Повышение качества образования. Профессиональный стандарт — инструмент для реализации стратегии образования в постоянно меняющемся и развивающемся мире. С их помощью отечественное образование выйдет на международный уровень.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- Оценка квалификации. Стандарт поможет эффективно и максимально объективно оценить квалификационный уровень педагогов профессионального образования.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- Регулирование кадровых вопросов и трудовых отношений. Положения стандарта необходимо использовать как критерии отбора педагогических кадров в образовательные учреждения. На основе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 следует формировать трудовой договор между работодателем и работником.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Разработчики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 преподавателя СПО, ВПО и других форм профессионального образования предполагают, что стандарт значительно повысит интерес специалистов к педагогической деятельности и увеличит ответственность за достижение результатов.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 призван избавить педагога от выполнения ненужных функций, и поможет сконцентрироваться непосредственно на прямых обязанностях. Стандарт — это ещё и прекрасная мотивация для постоянного повышения квалификации педагогов.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80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2861" y="374072"/>
            <a:ext cx="10530994" cy="64839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9" t="18309" r="38458" b="16975"/>
          <a:stretch>
            <a:fillRect/>
          </a:stretch>
        </p:blipFill>
        <p:spPr bwMode="auto">
          <a:xfrm>
            <a:off x="768626" y="374071"/>
            <a:ext cx="11052313" cy="677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74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45704" y="609600"/>
            <a:ext cx="10508974" cy="10945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Структура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и содержание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профстандарта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2160589"/>
            <a:ext cx="10503284" cy="42679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утвержденном приказом Минтруда РФ № 608н от 08.09.2015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профстандарте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профессионального образования содержится следующая информация:</a:t>
            </a:r>
          </a:p>
          <a:p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определены общие названия трудовых функций и коды классификаций рода деятельности.</a:t>
            </a:r>
          </a:p>
          <a:p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карта.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разделе описаны общие функции, которые должен выполнять преподаватель. Общие функции также могут делиться на несколько конкретных узких функций. Для каждой из них указывается соответствующий уровень квалификации.</a:t>
            </a:r>
          </a:p>
          <a:p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функций.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Подробная расшифровка позиций функциональной карты, содержит перечень конкретных действий для выполнения каждой функции. Также указаны необходимые умения и знания, которые должны быть у педагога.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Изучив все требования, можно прийти к выводу, что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педагог должен быть универсально образован, эрудирован и прогрессивен. Так же делается упор на умение находить подход к каждому ребенку, уважать его личность и правильно оценивать его способности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4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236"/>
            <a:ext cx="12192000" cy="166716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Как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отразятся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на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педагогах?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30401"/>
            <a:ext cx="10877357" cy="4567382"/>
          </a:xfrm>
        </p:spPr>
        <p:txBody>
          <a:bodyPr>
            <a:normAutofit fontScale="92500" lnSpcReduction="10000"/>
          </a:bodyPr>
          <a:lstStyle/>
          <a:p>
            <a:pPr indent="450850"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 структурируют требования к педагогу.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 части образования: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</a:rPr>
              <a:t>“Педагог должен иметь высшее образование или среднее профобразование в рамках укрупненных групп направлений подготовки "Образование и педагогические науки" или в области, соответствующей преподаваемому предмету. В последнем случае не требуется последующая профессиональная переподготовка по профилю педагогической деятельности. Либо педагог может иметь любое высшее образование или среднее профобразование и получить дополнительное профобразование по направлению деятельности в образовательной организации” (приказ Минтруда от 5 августа 2016 г. №422н). При этом при приеме на работу мастера производственного обучения обязателен опыт работы в области профессиональной деятельности, осваиваемой обучающимися.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Часть деятельности, которая раньше фиксировалась в положениях о стимулировании и дополнительно поощрялась, теперь является обязательной трудовой функцией педагога и должна оплачиваться из оклада. Теперь преподаватель обязан владеть такими компетенциями, как работа с одарёнными и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девиантными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детьми, с теми, для кого русский язык не является родным, компетенциями в области инклюзивного образования. Педагог должен уметь взаимодействовать с другими специалистами: психологами, дефектологами, социальными работникам, а также обладать ИКТ-навыками.</a:t>
            </a:r>
            <a:endParaRPr lang="ru-RU" sz="16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</a:rPr>
              <a:t>Крайне важным стало непрерывное профессиональное развитие педагога.</a:t>
            </a:r>
            <a:endParaRPr lang="ru-RU" sz="1600" dirty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42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533" y="374073"/>
            <a:ext cx="10600267" cy="127461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Как повлияют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на работу образовательных организаций?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48691"/>
            <a:ext cx="10475576" cy="505691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 обязанности работодателя.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частности, должны быть изменены локальные нормативные акты: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обучении, созданы должностные инструкции с учетом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трудовые договоры, положение о премировании (в связи с изменением трудовых функций педагога, появлением у него среди обязательных функций тех, за которые ранее предполагались стимулирующие выплаты);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штатное расписание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связи с требованиями к квалификациям педагогов-предметников, педагогов профессиональной школы).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местные органы образования должны внести изменения в Положение об аттестации педагогических работников (в связи с вступлением в силу ФЗ «О независимой оценке квалификации» и необходимостью проводить аттестацию в соответствии с требованиями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27 июня 2016 года №584 устанавливает особенности применения профессиональных стандартов в государственных и муниципальных организациях. Устанавливается переходный период, в который необходимо составить план по применению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организации. К 1 января 2020 года в каждой образовательной организации надо реализовать все необходимые мероприятия, в том числе обучить кадровый состав и внести изменения в локальные нормативные акты.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46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226" y="609600"/>
            <a:ext cx="10694504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педагога – ожидаемые результаты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0350884" cy="459509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документ, в котором учтены все требования к личности и профессиональной компетентности преподавателей. 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квалификационный уровень педагога будет присваиваться в соответствии с этим нормативным актом. Также он должен учитываться при приеме педагога на работу и при составлении его должностной инструкции.</a:t>
            </a:r>
          </a:p>
          <a:p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для педагогов детально прописаны все знания и умения, которыми они должны обладать, а также конкретизированы трудовые действия в зависимости от направленности работы.</a:t>
            </a:r>
          </a:p>
          <a:p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Ожидается, что благодаря введению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профстандарта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российской системы образования будут составлять настоящие профессионалы, умеющие работать с самыми разными категориями детей (одаренными, инвалидами, сиротами, мигрантами и т.д.) и эффективно взаимодействовать с другими специалистами (дефектологами, психологами, социальными педагогами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85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10517138" cy="19304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517139" cy="3880773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Итак,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—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документ, способный вывести отечественную систему образования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на международный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уровень и максимально конкретизировать работу преподавателей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образования.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Достижение 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высокого уровня квалификации педагогов и эффективности педагогической деятельности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—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вот основная задача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профессиональных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стандартов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              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1733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849</Words>
  <Application>Microsoft Office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Monotype Corsiva</vt:lpstr>
      <vt:lpstr>Times New Roman</vt:lpstr>
      <vt:lpstr>Wingdings 3</vt:lpstr>
      <vt:lpstr>Легкий дым</vt:lpstr>
      <vt:lpstr> МУНИЦИПАЛЬНОЕ БЮДЖЕТНОЕ ОБЩЕОБРАЗОВАТЕЛЬНОЕ УЧРЕЖДЕНИЕ                                          «ООШ п.Чири-Юрт Шалинского муниципального района»</vt:lpstr>
      <vt:lpstr>       ЧТО ТАКОЕ «ПРОФЕССИОНАЛЬНЫЙ СТАНДАРТ ПЕДАГОГА»? </vt:lpstr>
      <vt:lpstr>           Зачем нужны профстандарты?</vt:lpstr>
      <vt:lpstr>Презентация PowerPoint</vt:lpstr>
      <vt:lpstr>Структура и содержание профстандарта</vt:lpstr>
      <vt:lpstr>Как профстандарты отразятся  на педагогах?</vt:lpstr>
      <vt:lpstr>Как повлияют профстандарты на работу образовательных организаций?</vt:lpstr>
      <vt:lpstr>Профстандарт педагога – ожидаемые результаты</vt:lpstr>
      <vt:lpstr> ЗАКЛЮЧЕНИЕ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«СОШ № 7 г.Шали»</dc:title>
  <dc:creator>Zezag</dc:creator>
  <cp:lastModifiedBy>Admin</cp:lastModifiedBy>
  <cp:revision>45</cp:revision>
  <dcterms:created xsi:type="dcterms:W3CDTF">2019-12-20T10:54:24Z</dcterms:created>
  <dcterms:modified xsi:type="dcterms:W3CDTF">2020-01-21T17:49:29Z</dcterms:modified>
</cp:coreProperties>
</file>